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62" r:id="rId2"/>
    <p:sldId id="265" r:id="rId3"/>
    <p:sldId id="268" r:id="rId4"/>
    <p:sldId id="271" r:id="rId5"/>
    <p:sldId id="274" r:id="rId6"/>
    <p:sldId id="277" r:id="rId7"/>
    <p:sldId id="280" r:id="rId8"/>
    <p:sldId id="283" r:id="rId9"/>
    <p:sldId id="286" r:id="rId10"/>
    <p:sldId id="289" r:id="rId11"/>
    <p:sldId id="292" r:id="rId12"/>
    <p:sldId id="295" r:id="rId13"/>
    <p:sldId id="298" r:id="rId14"/>
    <p:sldId id="301" r:id="rId15"/>
    <p:sldId id="304" r:id="rId16"/>
    <p:sldId id="307" r:id="rId17"/>
    <p:sldId id="310" r:id="rId18"/>
    <p:sldId id="313" r:id="rId19"/>
    <p:sldId id="316" r:id="rId20"/>
  </p:sldIdLst>
  <p:sldSz cx="9144000" cy="5145088"/>
  <p:notesSz cx="6858000" cy="9144000"/>
  <p:custDataLst>
    <p:tags r:id="rId21"/>
  </p:custDataLst>
  <p:defaultTextStyle>
    <a:defPPr>
      <a:defRPr lang="en-US" smtId="4294967295"/>
    </a:defPPr>
    <a:lvl1pPr marL="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CT_Marker_ID_4" hidden="1"/>
          <p:cNvSpPr/>
          <p:nvPr>
            <p:custDataLst>
              <p:tags r:id="rId1"/>
            </p:custDataLst>
          </p:nvPr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 smtId="4294967295"/>
            </a:defPPr>
            <a:lvl1pPr marL="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</a:lstStyle>
          <a:p>
            <a:pPr>
              <a:buFont typeface="Arial" charset="0"/>
              <a:buNone/>
              <a:defRPr/>
            </a:pPr>
            <a:endParaRPr lang="de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1186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25460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115533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ags" Target="../tags/tag2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CT_Marker_ID_4" hidden="1"/>
          <p:cNvSpPr/>
          <p:nvPr>
            <p:custDataLst>
              <p:tags r:id="rId5"/>
            </p:custDataLst>
          </p:nvPr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 smtId="4294967295"/>
            </a:defPPr>
            <a:lvl1pPr marL="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</a:lstStyle>
          <a:p>
            <a:pPr>
              <a:buFont typeface="Arial" charset="0"/>
              <a:buNone/>
              <a:defRPr/>
            </a:pPr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027" name="Group 69"/>
          <p:cNvGrpSpPr/>
          <p:nvPr/>
        </p:nvGrpSpPr>
        <p:grpSpPr>
          <a:xfrm>
            <a:off x="323850" y="-307975"/>
            <a:ext cx="8496300" cy="215900"/>
            <a:chOff x="204" y="-194"/>
            <a:chExt cx="5352" cy="136"/>
          </a:xfrm>
        </p:grpSpPr>
        <p:cxnSp>
          <p:nvCxnSpPr>
            <p:cNvPr id="64" name="Gerade Verbindung 63"/>
            <p:cNvCxnSpPr/>
            <p:nvPr/>
          </p:nvCxnSpPr>
          <p:spPr bwMode="gray">
            <a:xfrm rot="5400000">
              <a:off x="136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 Verbindung 64"/>
            <p:cNvCxnSpPr/>
            <p:nvPr/>
          </p:nvCxnSpPr>
          <p:spPr bwMode="gray">
            <a:xfrm rot="5400000">
              <a:off x="95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/>
            <p:nvPr/>
          </p:nvCxnSpPr>
          <p:spPr bwMode="gray">
            <a:xfrm rot="5400000">
              <a:off x="1043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/>
            <p:cNvCxnSpPr/>
            <p:nvPr/>
          </p:nvCxnSpPr>
          <p:spPr bwMode="gray">
            <a:xfrm rot="5400000">
              <a:off x="1859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8"/>
            <p:cNvCxnSpPr/>
            <p:nvPr/>
          </p:nvCxnSpPr>
          <p:spPr bwMode="gray">
            <a:xfrm rot="5400000">
              <a:off x="1950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9"/>
            <p:cNvCxnSpPr/>
            <p:nvPr/>
          </p:nvCxnSpPr>
          <p:spPr bwMode="gray">
            <a:xfrm rot="5400000">
              <a:off x="276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70"/>
            <p:cNvCxnSpPr/>
            <p:nvPr/>
          </p:nvCxnSpPr>
          <p:spPr bwMode="gray">
            <a:xfrm rot="5400000">
              <a:off x="285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71"/>
            <p:cNvCxnSpPr/>
            <p:nvPr/>
          </p:nvCxnSpPr>
          <p:spPr bwMode="gray">
            <a:xfrm rot="5400000">
              <a:off x="367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/>
            <p:nvPr/>
          </p:nvCxnSpPr>
          <p:spPr bwMode="gray">
            <a:xfrm rot="5400000">
              <a:off x="376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/>
            <p:nvPr/>
          </p:nvCxnSpPr>
          <p:spPr bwMode="gray">
            <a:xfrm rot="5400000">
              <a:off x="4581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/>
          </p:nvCxnSpPr>
          <p:spPr bwMode="gray">
            <a:xfrm rot="5400000">
              <a:off x="467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/>
            <p:nvPr/>
          </p:nvCxnSpPr>
          <p:spPr bwMode="gray">
            <a:xfrm rot="5400000">
              <a:off x="5488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8" name="Gruppieren 76"/>
          <p:cNvGrpSpPr/>
          <p:nvPr/>
        </p:nvGrpSpPr>
        <p:grpSpPr>
          <a:xfrm>
            <a:off x="323850" y="5243513"/>
            <a:ext cx="8496300" cy="215900"/>
            <a:chOff x="323850" y="-531550"/>
            <a:chExt cx="8496740" cy="432060"/>
          </a:xfrm>
        </p:grpSpPr>
        <p:cxnSp>
          <p:nvCxnSpPr>
            <p:cNvPr id="78" name="Gerade Verbindung 77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Gerade Verbindung 78"/>
            <p:cNvCxnSpPr/>
            <p:nvPr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Gerade Verbindung 79"/>
            <p:cNvCxnSpPr/>
            <p:nvPr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rade Verbindung 86"/>
            <p:cNvCxnSpPr/>
            <p:nvPr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 Verbindung 87"/>
            <p:cNvCxnSpPr/>
            <p:nvPr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rade Verbindung 88"/>
            <p:cNvCxnSpPr/>
            <p:nvPr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Gerade Verbindung 89"/>
            <p:cNvCxnSpPr/>
            <p:nvPr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Gerade Verbindung 90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9" name="Group 95"/>
          <p:cNvGrpSpPr/>
          <p:nvPr/>
        </p:nvGrpSpPr>
        <p:grpSpPr>
          <a:xfrm>
            <a:off x="9251950" y="773113"/>
            <a:ext cx="217488" cy="4175125"/>
            <a:chOff x="5828" y="487"/>
            <a:chExt cx="137" cy="2630"/>
          </a:xfrm>
        </p:grpSpPr>
        <p:cxnSp>
          <p:nvCxnSpPr>
            <p:cNvPr id="2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0" name="Group 109"/>
          <p:cNvGrpSpPr/>
          <p:nvPr/>
        </p:nvGrpSpPr>
        <p:grpSpPr>
          <a:xfrm>
            <a:off x="-325438" y="773113"/>
            <a:ext cx="217488" cy="4175125"/>
            <a:chOff x="5828" y="487"/>
            <a:chExt cx="137" cy="2630"/>
          </a:xfrm>
        </p:grpSpPr>
        <p:cxnSp>
          <p:nvCxnSpPr>
            <p:cNvPr id="93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93" r:id="rId2"/>
    <p:sldLayoutId id="2147483694" r:id="rId3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9pPr>
    </p:titleStyle>
    <p:bodyStyle>
      <a:lvl1pPr marL="342900" indent="-342900" algn="l" rtl="0" eaLnBrk="1" fontAlgn="base" hangingPunct="1">
        <a:spcBef>
          <a:spcPts val="600"/>
        </a:spcBef>
        <a:spcAft>
          <a:spcPct val="0"/>
        </a:spcAft>
        <a:defRPr>
          <a:solidFill>
            <a:schemeClr val="tx2"/>
          </a:solidFill>
          <a:latin typeface="+mn-lt"/>
          <a:ea typeface="+mn-ea"/>
          <a:cs typeface="+mn-cs"/>
        </a:defRPr>
      </a:lvl1pPr>
      <a:lvl2pPr marL="1588" indent="455613" algn="l" rtl="0" eaLnBrk="1" fontAlgn="base" hangingPunct="1">
        <a:spcBef>
          <a:spcPts val="6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2pPr>
      <a:lvl3pPr marL="180975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360363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5397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5pPr>
      <a:lvl6pPr marL="9969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6pPr>
      <a:lvl7pPr marL="14541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7pPr>
      <a:lvl8pPr marL="19113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8pPr>
      <a:lvl9pPr marL="23685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6.09.30"/>
  <p:tag name="AS_TITLE" val="Aspose.Slides for .NET 4.0"/>
  <p:tag name="AS_VERSION" val="16.9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ATE" val="19.10.2011 11:04:46"/>
  <p:tag name="STYLE" val="VCT_Marker"/>
  <p:tag name="VCTMASTER" val="GfK Master for PPT 2010 4-3"/>
  <p:tag name="VCTORDER" val="1"/>
  <p:tag name="VCT-TEMPLATE" val="GfK Template PPT 2003 4-3.po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ATE" val="19.10.2011 11:04:46"/>
  <p:tag name="STYLE" val="VCT_Marker"/>
  <p:tag name="VCTMASTER" val="GfK Master for PPT 2010 4-3"/>
  <p:tag name="VCTORDER" val="1"/>
  <p:tag name="VCT-TEMPLATE" val="GfK Template PPT 2003 4-3.pot"/>
</p:tagLst>
</file>

<file path=ppt/theme/theme1.xml><?xml version="1.0" encoding="utf-8"?>
<a:theme xmlns:a="http://schemas.openxmlformats.org/drawingml/2006/main" name="Master_16_9_empty">
  <a:themeElements>
    <a:clrScheme name="GfK Template for Office 2003 16-9 1">
      <a:dk1>
        <a:srgbClr val="000000"/>
      </a:dk1>
      <a:lt1>
        <a:srgbClr val="FFFFFF"/>
      </a:lt1>
      <a:dk2>
        <a:srgbClr val="E95E0F"/>
      </a:dk2>
      <a:lt2>
        <a:srgbClr val="928580"/>
      </a:lt2>
      <a:accent1>
        <a:srgbClr val="004186"/>
      </a:accent1>
      <a:accent2>
        <a:srgbClr val="0087C8"/>
      </a:accent2>
      <a:accent3>
        <a:srgbClr val="FFFFFF"/>
      </a:accent3>
      <a:accent4>
        <a:srgbClr val="000000"/>
      </a:accent4>
      <a:accent5>
        <a:srgbClr val="AAB0C3"/>
      </a:accent5>
      <a:accent6>
        <a:srgbClr val="007AB5"/>
      </a:accent6>
      <a:hlink>
        <a:srgbClr val="E95E0F"/>
      </a:hlink>
      <a:folHlink>
        <a:srgbClr val="004186"/>
      </a:folHlink>
    </a:clrScheme>
    <a:fontScheme name="GfK Template for Office 2003 16-9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fK Template for Office 2003 16-9 1">
        <a:dk1>
          <a:srgbClr val="000000"/>
        </a:dk1>
        <a:lt1>
          <a:srgbClr val="FFFFFF"/>
        </a:lt1>
        <a:dk2>
          <a:srgbClr val="E95E0F"/>
        </a:dk2>
        <a:lt2>
          <a:srgbClr val="928580"/>
        </a:lt2>
        <a:accent1>
          <a:srgbClr val="004186"/>
        </a:accent1>
        <a:accent2>
          <a:srgbClr val="0087C8"/>
        </a:accent2>
        <a:accent3>
          <a:srgbClr val="FFFFFF"/>
        </a:accent3>
        <a:accent4>
          <a:srgbClr val="000000"/>
        </a:accent4>
        <a:accent5>
          <a:srgbClr val="AAB0C3"/>
        </a:accent5>
        <a:accent6>
          <a:srgbClr val="007AB5"/>
        </a:accent6>
        <a:hlink>
          <a:srgbClr val="E95E0F"/>
        </a:hlink>
        <a:folHlink>
          <a:srgbClr val="0041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1" id="{D08E93DA-E3F9-4EB2-98FB-AD399A666113}" vid="{1967AACB-FB32-41DF-B32F-C413A81A2E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A5D75CC0A1A8D43AB5DA7E885B9C55F" ma:contentTypeVersion="18" ma:contentTypeDescription="Opprett et nytt dokument." ma:contentTypeScope="" ma:versionID="25f710970e54592196e8a7a0e72b308d">
  <xsd:schema xmlns:xsd="http://www.w3.org/2001/XMLSchema" xmlns:xs="http://www.w3.org/2001/XMLSchema" xmlns:p="http://schemas.microsoft.com/office/2006/metadata/properties" xmlns:ns2="67733c9f-35d1-41ce-a4e3-6e542c58b995" xmlns:ns3="23177396-fdb7-48ca-975d-6e4a859108f4" targetNamespace="http://schemas.microsoft.com/office/2006/metadata/properties" ma:root="true" ma:fieldsID="ed92d578c18c7a4ecfb1cc1c53a957b9" ns2:_="" ns3:_="">
    <xsd:import namespace="67733c9f-35d1-41ce-a4e3-6e542c58b995"/>
    <xsd:import namespace="23177396-fdb7-48ca-975d-6e4a859108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33c9f-35d1-41ce-a4e3-6e542c58b9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73d8b8c8-d1c4-415f-9099-a6b437b451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177396-fdb7-48ca-975d-6e4a859108f4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9dc4d6d9-dc31-40c0-ab29-d6323af7c313}" ma:internalName="TaxCatchAll" ma:showField="CatchAllData" ma:web="23177396-fdb7-48ca-975d-6e4a859108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3177396-fdb7-48ca-975d-6e4a859108f4" xsi:nil="true"/>
    <lcf76f155ced4ddcb4097134ff3c332f xmlns="67733c9f-35d1-41ce-a4e3-6e542c58b99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51CADA2-C822-486D-BBAA-21C170EB0AE5}"/>
</file>

<file path=customXml/itemProps2.xml><?xml version="1.0" encoding="utf-8"?>
<ds:datastoreItem xmlns:ds="http://schemas.openxmlformats.org/officeDocument/2006/customXml" ds:itemID="{E5679CA1-B6A7-47DA-945A-89AE85EC32B8}"/>
</file>

<file path=customXml/itemProps3.xml><?xml version="1.0" encoding="utf-8"?>
<ds:datastoreItem xmlns:ds="http://schemas.openxmlformats.org/officeDocument/2006/customXml" ds:itemID="{15D17190-8A8E-48F2-9637-4CA54806480C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Custom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Arial</vt:lpstr>
      <vt:lpstr>Master_16_9_empty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Tina Alvær</dc:creator>
  <cp:lastModifiedBy>Tina Alvær</cp:lastModifiedBy>
  <cp:revision>1</cp:revision>
  <cp:lastPrinted>2024-04-29T16:06:36Z</cp:lastPrinted>
  <dcterms:created xsi:type="dcterms:W3CDTF">2024-04-29T14:06:36Z</dcterms:created>
  <dcterms:modified xsi:type="dcterms:W3CDTF">2024-08-19T07:31:07Z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0x0101009A5D75CC0A1A8D43AB5DA7E885B9C55F</vt:lpwstr>
  </property>
</Properties>
</file>