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53" r:id="rId2"/>
  </p:sld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5088"/>
  <p:notesSz cx="6858000" cy="9144000"/>
  <p:custShowLst/>
  <p:defaultTextStyle>
    <a:defPPr>
      <a:defRPr lang="de-DE"/>
    </a:defPPr>
    <a:lvl1pPr algn="l" marL="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marL="457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marL="914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marL="1371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marL="18288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marL="22860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marL="27432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marL="32004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marL="3657600" defTabSz="914400" rtl="fals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loop="false" showAnimation="true" showNarration="true" useTimings="false">
    <p:present/>
    <p:sldAll/>
    <p:penClr>
      <a:prstClr val="red"/>
    </p:penClr>
  </p:showPr>
</p:presentationPr>
</file>

<file path=ppt/viewProps.xml><?xml version="1.0" encoding="utf-8"?>
<p:viewPr xmlns:r="http://schemas.openxmlformats.org/officeDocument/2006/relationships" xmlns:a="http://schemas.openxmlformats.org/drawingml/2006/main" xmlns:p="http://schemas.openxmlformats.org/presentationml/2006/main">
  <p:slideViewPr>
    <p:cSldViewPr>
      <p:cViewPr varScale="true">
        <p:scale>
          <a:sx n="100" d="100"/>
          <a:sy n="100" d="100"/>
        </p:scale>
        <p:origin x="0" y="0"/>
      </p:cViewPr>
    </p:cSldViewPr>
  </p:slideViewPr>
  <p:outlineViewPr>
    <p:cViewPr varScale="false">
      <p:scale>
        <a:sx n="100" d="100"/>
        <a:sy n="100" d="100"/>
      </p:scale>
      <p:origin x="0" y="0"/>
    </p:cViewPr>
  </p:outlineViewPr>
  <p:notesViewPr>
    <p:cSldViewPr>
      <p:cViewPr varScale="false">
        <p:scale>
          <a:sx n="100" d="100"/>
          <a:sy n="100" d="100"/>
        </p:scale>
        <p:origin x="0" y="0"/>
      </p:cViewPr>
    </p:cSldViewPr>
  </p:notesViewPr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 showMasterSp="0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r="http://schemas.openxmlformats.org/officeDocument/2006/relationships" xmlns:a="http://schemas.openxmlformats.org/drawingml/2006/main" xmlns:p="http://schemas.openxmlformats.org/presentationml/2006/main" type="cust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Relationship Id="rId2" Type="http://schemas.openxmlformats.org/officeDocument/2006/relationships/slideLayout" Target="../slideLayouts/slideLayout1.xml" /><Relationship Id="rId3" Type="http://schemas.openxmlformats.org/officeDocument/2006/relationships/slideLayout" Target="../slideLayouts/slideLayout2.xml" /><Relationship Id="rId4" Type="http://schemas.openxmlformats.org/officeDocument/2006/relationships/slideLayout" Target="../slideLayouts/slideLayout3.xml" /></Relationships>
</file>

<file path=ppt/slideMasters/slideMaster1.xml><?xml version="1.0" encoding="utf-8"?>
<p:sldMaster xmlns:r="http://schemas.openxmlformats.org/officeDocument/2006/relationships" xmlns:a="http://schemas.openxmlformats.org/drawingml/2006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true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charset="00" typeface="Arial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1" r:id="rId3"/>
    <p:sldLayoutId id="2147483652" r:id="rId4"/>
  </p:sldLayoutIdLst>
  <p:hf dt="false" ftr="false" sldNum="false" hdr="false"/>
  <p:txStyles>
    <p:titleStyle>
      <a:lvl1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2pPr>
      <a:lvl3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3pPr>
      <a:lvl4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4pPr>
      <a:lvl5pPr algn="l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5pPr>
      <a:lvl6pPr algn="l" marL="4572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6pPr>
      <a:lvl7pPr algn="l" marL="9144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7pPr>
      <a:lvl8pPr algn="l" marL="13716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8pPr>
      <a:lvl9pPr algn="l" marL="1828800" rtl="false">
        <a:spcBef>
          <a:spcPct val="0"/>
        </a:spcBef>
        <a:spcAft>
          <a:spcPct val="0"/>
        </a:spcAft>
        <a:defRPr sz="2000">
          <a:solidFill>
            <a:schemeClr val="tx1"/>
          </a:solidFill>
          <a:latin charset="00" typeface="Arial"/>
        </a:defRPr>
      </a:lvl9pPr>
    </p:titleStyle>
    <p:bodyStyle>
      <a:lvl1pPr algn="l" marL="342900" indent="-342900" rtl="false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algn="l" marL="1588" indent="455613" rtl="false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algn="l" marL="180975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algn="l" marL="360363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algn="l" marL="5397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algn="l" marL="9969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algn="l" marL="14541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algn="l" marL="19113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algn="l" marL="2368550" indent="-177800" rtl="false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algn="l" marL="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marL="457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marL="914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marL="1371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marL="18288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marL="22860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marL="27432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marL="32004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marL="3657600" defTabSz="914400" rtl="fals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.emf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2.emf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.emf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4.emf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5.emf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6.emf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7.emf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8.emf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9.emf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0.emf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1.emf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2.emf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emf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4.emf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5.emf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emf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7.emf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8.emf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emf" /></Relationships>
</file>

<file path=ppt/slides/slide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r="http://schemas.openxmlformats.org/officeDocument/2006/relationships"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true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F0C62C6-3BEF-4C76-ABF0-CEC9B06DA118}" vid="{06BB1928-E91B-41F5-9BC1-A55E4895E2D9}"/>
    </a:ext>
  </a:extLst>
</a:theme>
</file>

<file path=ppt/theme/theme2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5D75CC0A1A8D43AB5DA7E885B9C55F" ma:contentTypeVersion="19" ma:contentTypeDescription="Create a new document." ma:contentTypeScope="" ma:versionID="1f3cb2fa7d9f428c1a88af8b1a778ff3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323db85bdb3bed245599dedef758bd46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0ABCFC-0979-4089-BD78-439B80040243}"/>
</file>

<file path=customXml/itemProps2.xml><?xml version="1.0" encoding="utf-8"?>
<ds:datastoreItem xmlns:ds="http://schemas.openxmlformats.org/officeDocument/2006/customXml" ds:itemID="{5A745642-4103-438F-927D-FD2D439C69C0}"/>
</file>

<file path=customXml/itemProps3.xml><?xml version="1.0" encoding="utf-8"?>
<ds:datastoreItem xmlns:ds="http://schemas.openxmlformats.org/officeDocument/2006/customXml" ds:itemID="{1B64C19C-A82C-42B1-B310-3B40B2D35D66}"/>
</file>

<file path=docProps/app.xml><?xml version="1.0" encoding="utf-8"?>
<Properties xmlns:vt="http://schemas.openxmlformats.org/officeDocument/2006/docPropsVTypes" xmlns="http://schemas.openxmlformats.org/officeDocument/2006/extended-properti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description>GemBox</dc:descript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