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74" y="77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b82317b4026d7372c9c8f24731362ad3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15f20704e9fc210dd63acfe439abee24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EEEE426-6E97-4A2D-A89B-70471E8EE448}"/>
</file>

<file path=customXml/itemProps2.xml><?xml version="1.0" encoding="utf-8"?>
<ds:datastoreItem xmlns:ds="http://schemas.openxmlformats.org/officeDocument/2006/customXml" ds:itemID="{8C1440AB-0847-4B71-8184-FAFF0435C34A}"/>
</file>

<file path=customXml/itemProps3.xml><?xml version="1.0" encoding="utf-8"?>
<ds:datastoreItem xmlns:ds="http://schemas.openxmlformats.org/officeDocument/2006/customXml" ds:itemID="{629313D4-DF14-47CD-A10F-79ADA931C05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2025-06-17T08:39:04Z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