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5088"/>
  <p:notesSz cx="6858000" cy="9144000"/>
  <p:defaultTextStyle>
    <a:defPPr>
      <a:defRPr lang="de-DE"/>
    </a:defPPr>
    <a:lvl1pPr marL="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53" y="67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2pPr>
      <a:lvl3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3pPr>
      <a:lvl4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5pPr>
      <a:lvl6pPr marL="4572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5D75CC0A1A8D43AB5DA7E885B9C55F" ma:contentTypeVersion="19" ma:contentTypeDescription="Opprett et nytt dokument." ma:contentTypeScope="" ma:versionID="fcbc8c0cab02fc147b92543b35d9efaf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42889c76f78a1ed1fd2e04dfdff89f7d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841573-F6C8-4F0F-9D08-786CD6E8CE75}"/>
</file>

<file path=customXml/itemProps2.xml><?xml version="1.0" encoding="utf-8"?>
<ds:datastoreItem xmlns:ds="http://schemas.openxmlformats.org/officeDocument/2006/customXml" ds:itemID="{B64BC579-BAD6-4339-A6B4-7BAF995782CC}"/>
</file>

<file path=customXml/itemProps3.xml><?xml version="1.0" encoding="utf-8"?>
<ds:datastoreItem xmlns:ds="http://schemas.openxmlformats.org/officeDocument/2006/customXml" ds:itemID="{738BC571-6D1D-4DFA-8FC2-FB753199E5C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Alvær</dc:creator>
  <dc:description>GemBox</dc:description>
  <cp:lastModifiedBy>Tina Alvær</cp:lastModifiedBy>
  <cp:revision>1</cp:revision>
  <dcterms:modified xsi:type="dcterms:W3CDTF">2026-04-09T13:18:08Z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