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heme/theme2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1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53" r:id="rId2"/>
  </p:sldMasterIdLst>
  <p:sldIdLst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5145088"/>
  <p:notesSz cx="6858000" cy="9144000"/>
  <p:custShowLst/>
  <p:defaultTextStyle>
    <a:defPPr>
      <a:defRPr lang="de-DE"/>
    </a:defPPr>
    <a:lvl1pPr algn="l" marL="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marL="45720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marL="91440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marL="137160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marL="182880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marL="228600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marL="274320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marL="320040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marL="365760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loop="false" showAnimation="true" showNarration="true" useTimings="false">
    <p:present/>
    <p:sldAll/>
    <p:penClr>
      <a:prstClr val="red"/>
    </p:penClr>
  </p:showPr>
</p:presentationPr>
</file>

<file path=ppt/viewProps.xml><?xml version="1.0" encoding="utf-8"?>
<p:viewPr xmlns:r="http://schemas.openxmlformats.org/officeDocument/2006/relationships" xmlns:a="http://schemas.openxmlformats.org/drawingml/2006/main" xmlns:p="http://schemas.openxmlformats.org/presentationml/2006/main">
  <p:slideViewPr>
    <p:cSldViewPr>
      <p:cViewPr varScale="true">
        <p:scale>
          <a:sx n="100" d="100"/>
          <a:sy n="100" d="100"/>
        </p:scale>
        <p:origin x="0" y="0"/>
      </p:cViewPr>
    </p:cSldViewPr>
  </p:slideViewPr>
  <p:outlineViewPr>
    <p:cViewPr varScale="false">
      <p:scale>
        <a:sx n="100" d="100"/>
        <a:sy n="100" d="100"/>
      </p:scale>
      <p:origin x="0" y="0"/>
    </p:cViewPr>
  </p:outlineViewPr>
  <p:notesViewPr>
    <p:cSldViewPr>
      <p:cViewPr varScale="false">
        <p:scale>
          <a:sx n="100" d="100"/>
          <a:sy n="100" d="100"/>
        </p:scale>
        <p:origin x="0" y="0"/>
      </p:cViewPr>
    </p:cSldViewPr>
  </p:notesViewPr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ustomXml" Target="../customXml/item3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ustomXml" Target="../customXml/item2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theme" Target="theme/theme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ustomXml" Target="../customXml/item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r="http://schemas.openxmlformats.org/officeDocument/2006/relationships" xmlns:a="http://schemas.openxmlformats.org/drawingml/2006/main" xmlns:p="http://schemas.openxmlformats.org/presentationml/2006/main" type="cust" preserve="1" showMasterSp="0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CT_Marker_ID_4" hidden="true"/>
          <p:cNvSpPr/>
          <p:nvPr/>
        </p:nvSpPr>
        <p:spPr bwMode="gray">
          <a:xfrm>
            <a:off x="1270000" y="95250"/>
            <a:ext cx="127000" cy="95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charset="00" typeface="Arial"/>
              <a:buNone/>
            </a:pPr>
            <a:endParaRPr lang="de-DE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a="http://schemas.openxmlformats.org/drawingml/2006/main" xmlns:p="http://schemas.openxmlformats.org/presentationml/2006/main" type="cust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a="http://schemas.openxmlformats.org/drawingml/2006/main" xmlns:p="http://schemas.openxmlformats.org/presentationml/2006/main" type="cust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Relationship Id="rId2" Type="http://schemas.openxmlformats.org/officeDocument/2006/relationships/slideLayout" Target="../slideLayouts/slideLayout1.xml" /><Relationship Id="rId3" Type="http://schemas.openxmlformats.org/officeDocument/2006/relationships/slideLayout" Target="../slideLayouts/slideLayout2.xml" /><Relationship Id="rId4" Type="http://schemas.openxmlformats.org/officeDocument/2006/relationships/slideLayout" Target="../slideLayouts/slideLayout3.xml" /></Relationships>
</file>

<file path=ppt/slideMasters/slideMaster1.xml><?xml version="1.0" encoding="utf-8"?>
<p:sldMaster xmlns:r="http://schemas.openxmlformats.org/officeDocument/2006/relationships" xmlns:a="http://schemas.openxmlformats.org/drawingml/2006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CT_Marker_ID_4" hidden="true"/>
          <p:cNvSpPr/>
          <p:nvPr/>
        </p:nvSpPr>
        <p:spPr bwMode="gray">
          <a:xfrm>
            <a:off x="1270000" y="95250"/>
            <a:ext cx="127000" cy="95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charset="00" typeface="Arial"/>
              <a:buNone/>
            </a:pPr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1027" name="Group 69"/>
          <p:cNvGrpSpPr/>
          <p:nvPr/>
        </p:nvGrpSpPr>
        <p:grpSpPr bwMode="auto">
          <a:xfrm>
            <a:off x="323850" y="-307975"/>
            <a:ext cx="8496300" cy="215900"/>
            <a:chOff x="204" y="-194"/>
            <a:chExt cx="5352" cy="136"/>
          </a:xfrm>
        </p:grpSpPr>
        <p:cxnSp>
          <p:nvCxnSpPr>
            <p:cNvPr id="64" name="Gerade Verbindung 63"/>
            <p:cNvCxnSpPr/>
            <p:nvPr/>
          </p:nvCxnSpPr>
          <p:spPr bwMode="gray">
            <a:xfrm rot="5400000">
              <a:off x="136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Gerade Verbindung 64"/>
            <p:cNvCxnSpPr/>
            <p:nvPr/>
          </p:nvCxnSpPr>
          <p:spPr bwMode="gray">
            <a:xfrm rot="5400000">
              <a:off x="952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 Verbindung 66"/>
            <p:cNvCxnSpPr/>
            <p:nvPr/>
          </p:nvCxnSpPr>
          <p:spPr bwMode="gray">
            <a:xfrm rot="5400000">
              <a:off x="1043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 Verbindung 67"/>
            <p:cNvCxnSpPr/>
            <p:nvPr/>
          </p:nvCxnSpPr>
          <p:spPr bwMode="gray">
            <a:xfrm rot="5400000">
              <a:off x="1859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 Verbindung 68"/>
            <p:cNvCxnSpPr/>
            <p:nvPr/>
          </p:nvCxnSpPr>
          <p:spPr bwMode="gray">
            <a:xfrm rot="5400000">
              <a:off x="1950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 Verbindung 69"/>
            <p:cNvCxnSpPr/>
            <p:nvPr/>
          </p:nvCxnSpPr>
          <p:spPr bwMode="gray">
            <a:xfrm rot="5400000">
              <a:off x="2767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 Verbindung 70"/>
            <p:cNvCxnSpPr/>
            <p:nvPr/>
          </p:nvCxnSpPr>
          <p:spPr bwMode="gray">
            <a:xfrm rot="5400000">
              <a:off x="2857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 Verbindung 71"/>
            <p:cNvCxnSpPr/>
            <p:nvPr/>
          </p:nvCxnSpPr>
          <p:spPr bwMode="gray">
            <a:xfrm rot="5400000">
              <a:off x="3674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 Verbindung 72"/>
            <p:cNvCxnSpPr/>
            <p:nvPr/>
          </p:nvCxnSpPr>
          <p:spPr bwMode="gray">
            <a:xfrm rot="5400000">
              <a:off x="3764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73"/>
            <p:cNvCxnSpPr/>
            <p:nvPr/>
          </p:nvCxnSpPr>
          <p:spPr bwMode="gray">
            <a:xfrm rot="5400000">
              <a:off x="4581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 Verbindung 74"/>
            <p:cNvCxnSpPr/>
            <p:nvPr/>
          </p:nvCxnSpPr>
          <p:spPr bwMode="gray">
            <a:xfrm rot="5400000">
              <a:off x="4672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 Verbindung 75"/>
            <p:cNvCxnSpPr/>
            <p:nvPr/>
          </p:nvCxnSpPr>
          <p:spPr bwMode="gray">
            <a:xfrm rot="5400000">
              <a:off x="5488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8" name="Gruppieren 76"/>
          <p:cNvGrpSpPr/>
          <p:nvPr/>
        </p:nvGrpSpPr>
        <p:grpSpPr bwMode="auto">
          <a:xfrm>
            <a:off x="323850" y="5243513"/>
            <a:ext cx="8496300" cy="215900"/>
            <a:chOff x="323850" y="-531550"/>
            <a:chExt cx="8496740" cy="432060"/>
          </a:xfrm>
        </p:grpSpPr>
        <p:cxnSp>
          <p:nvCxnSpPr>
            <p:cNvPr id="78" name="Gerade Verbindung 77"/>
            <p:cNvCxnSpPr/>
            <p:nvPr/>
          </p:nvCxnSpPr>
          <p:spPr bwMode="gray">
            <a:xfrm rot="5400000">
              <a:off x="10782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Gerade Verbindung 78"/>
            <p:cNvCxnSpPr/>
            <p:nvPr/>
          </p:nvCxnSpPr>
          <p:spPr bwMode="gray">
            <a:xfrm rot="5400000">
              <a:off x="1403287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 Verbindung 79"/>
            <p:cNvCxnSpPr/>
            <p:nvPr/>
          </p:nvCxnSpPr>
          <p:spPr bwMode="gray">
            <a:xfrm rot="5400000">
              <a:off x="1547758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 Verbindung 82"/>
            <p:cNvCxnSpPr/>
            <p:nvPr/>
          </p:nvCxnSpPr>
          <p:spPr bwMode="gray">
            <a:xfrm rot="5400000">
              <a:off x="2843225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 Verbindung 83"/>
            <p:cNvCxnSpPr/>
            <p:nvPr/>
          </p:nvCxnSpPr>
          <p:spPr bwMode="gray">
            <a:xfrm rot="5400000">
              <a:off x="2987694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 Verbindung 84"/>
            <p:cNvCxnSpPr/>
            <p:nvPr/>
          </p:nvCxnSpPr>
          <p:spPr bwMode="gray">
            <a:xfrm rot="5400000">
              <a:off x="4284749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 Verbindung 85"/>
            <p:cNvCxnSpPr/>
            <p:nvPr/>
          </p:nvCxnSpPr>
          <p:spPr bwMode="gray">
            <a:xfrm rot="5400000">
              <a:off x="4427632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 Verbindung 86"/>
            <p:cNvCxnSpPr/>
            <p:nvPr/>
          </p:nvCxnSpPr>
          <p:spPr bwMode="gray">
            <a:xfrm rot="5400000">
              <a:off x="5724686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 Verbindung 87"/>
            <p:cNvCxnSpPr/>
            <p:nvPr/>
          </p:nvCxnSpPr>
          <p:spPr bwMode="gray">
            <a:xfrm rot="5400000">
              <a:off x="5867568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 Verbindung 88"/>
            <p:cNvCxnSpPr/>
            <p:nvPr/>
          </p:nvCxnSpPr>
          <p:spPr bwMode="gray">
            <a:xfrm rot="5400000">
              <a:off x="7164623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 Verbindung 89"/>
            <p:cNvCxnSpPr/>
            <p:nvPr/>
          </p:nvCxnSpPr>
          <p:spPr bwMode="gray">
            <a:xfrm rot="5400000">
              <a:off x="7309093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rade Verbindung 90"/>
            <p:cNvCxnSpPr/>
            <p:nvPr/>
          </p:nvCxnSpPr>
          <p:spPr bwMode="gray">
            <a:xfrm rot="5400000">
              <a:off x="8604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9" name="Group 95"/>
          <p:cNvGrpSpPr/>
          <p:nvPr/>
        </p:nvGrpSpPr>
        <p:grpSpPr bwMode="auto">
          <a:xfrm>
            <a:off x="9251950" y="773113"/>
            <a:ext cx="217488" cy="4175125"/>
            <a:chOff x="5828" y="487"/>
            <a:chExt cx="137" cy="2630"/>
          </a:xfrm>
        </p:grpSpPr>
        <p:cxnSp>
          <p:nvCxnSpPr>
            <p:cNvPr id="2" name="Gerade Verbindung 92"/>
            <p:cNvCxnSpPr/>
            <p:nvPr/>
          </p:nvCxnSpPr>
          <p:spPr bwMode="gray">
            <a:xfrm>
              <a:off x="5828" y="623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Gerade Verbindung 93"/>
            <p:cNvCxnSpPr/>
            <p:nvPr/>
          </p:nvCxnSpPr>
          <p:spPr bwMode="gray">
            <a:xfrm>
              <a:off x="5828" y="48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Gerade Verbindung 107"/>
            <p:cNvCxnSpPr/>
            <p:nvPr/>
          </p:nvCxnSpPr>
          <p:spPr bwMode="gray">
            <a:xfrm>
              <a:off x="5828" y="311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rade Verbindung 108"/>
            <p:cNvCxnSpPr/>
            <p:nvPr/>
          </p:nvCxnSpPr>
          <p:spPr bwMode="gray">
            <a:xfrm>
              <a:off x="5828" y="302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 Verbindung 109"/>
            <p:cNvCxnSpPr/>
            <p:nvPr/>
          </p:nvCxnSpPr>
          <p:spPr bwMode="gray">
            <a:xfrm>
              <a:off x="5828" y="261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110"/>
            <p:cNvCxnSpPr/>
            <p:nvPr/>
          </p:nvCxnSpPr>
          <p:spPr bwMode="gray">
            <a:xfrm>
              <a:off x="5828" y="252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111"/>
            <p:cNvCxnSpPr/>
            <p:nvPr/>
          </p:nvCxnSpPr>
          <p:spPr bwMode="gray">
            <a:xfrm>
              <a:off x="5828" y="211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112"/>
            <p:cNvCxnSpPr/>
            <p:nvPr/>
          </p:nvCxnSpPr>
          <p:spPr bwMode="gray">
            <a:xfrm>
              <a:off x="5828" y="202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13"/>
            <p:cNvCxnSpPr/>
            <p:nvPr/>
          </p:nvCxnSpPr>
          <p:spPr bwMode="gray">
            <a:xfrm>
              <a:off x="5828" y="162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4"/>
            <p:cNvCxnSpPr/>
            <p:nvPr/>
          </p:nvCxnSpPr>
          <p:spPr bwMode="gray">
            <a:xfrm>
              <a:off x="5828" y="1530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15"/>
            <p:cNvCxnSpPr/>
            <p:nvPr/>
          </p:nvCxnSpPr>
          <p:spPr bwMode="gray">
            <a:xfrm>
              <a:off x="5828" y="1122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16"/>
            <p:cNvCxnSpPr/>
            <p:nvPr/>
          </p:nvCxnSpPr>
          <p:spPr bwMode="gray">
            <a:xfrm>
              <a:off x="5828" y="103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17"/>
            <p:cNvCxnSpPr/>
            <p:nvPr/>
          </p:nvCxnSpPr>
          <p:spPr bwMode="gray">
            <a:xfrm>
              <a:off x="5828" y="298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0" name="Group 109"/>
          <p:cNvGrpSpPr/>
          <p:nvPr/>
        </p:nvGrpSpPr>
        <p:grpSpPr bwMode="auto">
          <a:xfrm>
            <a:off x="-325438" y="773113"/>
            <a:ext cx="217488" cy="4175125"/>
            <a:chOff x="5828" y="487"/>
            <a:chExt cx="137" cy="2630"/>
          </a:xfrm>
        </p:grpSpPr>
        <p:cxnSp>
          <p:nvCxnSpPr>
            <p:cNvPr id="93" name="Gerade Verbindung 92"/>
            <p:cNvCxnSpPr/>
            <p:nvPr/>
          </p:nvCxnSpPr>
          <p:spPr bwMode="gray">
            <a:xfrm>
              <a:off x="5828" y="623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 Verbindung 93"/>
            <p:cNvCxnSpPr/>
            <p:nvPr/>
          </p:nvCxnSpPr>
          <p:spPr bwMode="gray">
            <a:xfrm>
              <a:off x="5828" y="48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Gerade Verbindung 107"/>
            <p:cNvCxnSpPr/>
            <p:nvPr/>
          </p:nvCxnSpPr>
          <p:spPr bwMode="gray">
            <a:xfrm>
              <a:off x="5828" y="311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Gerade Verbindung 108"/>
            <p:cNvCxnSpPr/>
            <p:nvPr/>
          </p:nvCxnSpPr>
          <p:spPr bwMode="gray">
            <a:xfrm>
              <a:off x="5828" y="302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rade Verbindung 109"/>
            <p:cNvCxnSpPr/>
            <p:nvPr/>
          </p:nvCxnSpPr>
          <p:spPr bwMode="gray">
            <a:xfrm>
              <a:off x="5828" y="261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rade Verbindung 110"/>
            <p:cNvCxnSpPr/>
            <p:nvPr/>
          </p:nvCxnSpPr>
          <p:spPr bwMode="gray">
            <a:xfrm>
              <a:off x="5828" y="252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rade Verbindung 111"/>
            <p:cNvCxnSpPr/>
            <p:nvPr/>
          </p:nvCxnSpPr>
          <p:spPr bwMode="gray">
            <a:xfrm>
              <a:off x="5828" y="211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rade Verbindung 112"/>
            <p:cNvCxnSpPr/>
            <p:nvPr/>
          </p:nvCxnSpPr>
          <p:spPr bwMode="gray">
            <a:xfrm>
              <a:off x="5828" y="202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rade Verbindung 113"/>
            <p:cNvCxnSpPr/>
            <p:nvPr/>
          </p:nvCxnSpPr>
          <p:spPr bwMode="gray">
            <a:xfrm>
              <a:off x="5828" y="162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rade Verbindung 114"/>
            <p:cNvCxnSpPr/>
            <p:nvPr/>
          </p:nvCxnSpPr>
          <p:spPr bwMode="gray">
            <a:xfrm>
              <a:off x="5828" y="1530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rade Verbindung 115"/>
            <p:cNvCxnSpPr/>
            <p:nvPr/>
          </p:nvCxnSpPr>
          <p:spPr bwMode="gray">
            <a:xfrm>
              <a:off x="5828" y="1122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rade Verbindung 116"/>
            <p:cNvCxnSpPr/>
            <p:nvPr/>
          </p:nvCxnSpPr>
          <p:spPr bwMode="gray">
            <a:xfrm>
              <a:off x="5828" y="103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rade Verbindung 117"/>
            <p:cNvCxnSpPr/>
            <p:nvPr/>
          </p:nvCxnSpPr>
          <p:spPr bwMode="gray">
            <a:xfrm>
              <a:off x="5828" y="298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2"/>
    <p:sldLayoutId id="2147483651" r:id="rId3"/>
    <p:sldLayoutId id="2147483652" r:id="rId4"/>
  </p:sldLayoutIdLst>
  <p:hf dt="false" ftr="false" sldNum="false" hdr="false"/>
  <p:txStyles>
    <p:titleStyle>
      <a:lvl1pPr algn="l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j-lt"/>
          <a:ea typeface="+mj-ea"/>
          <a:cs typeface="+mj-cs"/>
        </a:defRPr>
      </a:lvl1pPr>
      <a:lvl2pPr algn="l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charset="00" typeface="Arial"/>
        </a:defRPr>
      </a:lvl2pPr>
      <a:lvl3pPr algn="l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charset="00" typeface="Arial"/>
        </a:defRPr>
      </a:lvl3pPr>
      <a:lvl4pPr algn="l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charset="00" typeface="Arial"/>
        </a:defRPr>
      </a:lvl4pPr>
      <a:lvl5pPr algn="l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charset="00" typeface="Arial"/>
        </a:defRPr>
      </a:lvl5pPr>
      <a:lvl6pPr algn="l" marL="457200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charset="00" typeface="Arial"/>
        </a:defRPr>
      </a:lvl6pPr>
      <a:lvl7pPr algn="l" marL="914400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charset="00" typeface="Arial"/>
        </a:defRPr>
      </a:lvl7pPr>
      <a:lvl8pPr algn="l" marL="1371600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charset="00" typeface="Arial"/>
        </a:defRPr>
      </a:lvl8pPr>
      <a:lvl9pPr algn="l" marL="1828800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charset="00" typeface="Arial"/>
        </a:defRPr>
      </a:lvl9pPr>
    </p:titleStyle>
    <p:bodyStyle>
      <a:lvl1pPr algn="l" marL="342900" indent="-342900" rtl="false">
        <a:spcBef>
          <a:spcPts val="600"/>
        </a:spcBef>
        <a:spcAft>
          <a:spcPct val="0"/>
        </a:spcAft>
        <a:defRPr>
          <a:solidFill>
            <a:schemeClr val="tx2"/>
          </a:solidFill>
          <a:latin typeface="+mn-lt"/>
          <a:ea typeface="+mn-ea"/>
          <a:cs typeface="+mn-cs"/>
        </a:defRPr>
      </a:lvl1pPr>
      <a:lvl2pPr algn="l" marL="1588" indent="455613" rtl="false">
        <a:spcBef>
          <a:spcPts val="6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2pPr>
      <a:lvl3pPr algn="l" marL="180975" indent="-177800" rtl="false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algn="l" marL="360363" indent="-177800" rtl="false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algn="l" marL="539750" indent="-177800" rtl="false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algn="l" marL="996950" indent="-177800" rtl="false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6pPr>
      <a:lvl7pPr algn="l" marL="1454150" indent="-177800" rtl="false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7pPr>
      <a:lvl8pPr algn="l" marL="1911350" indent="-177800" rtl="false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8pPr>
      <a:lvl9pPr algn="l" marL="2368550" indent="-177800" rtl="false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algn="l" marL="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marL="45720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marL="91440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marL="137160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marL="182880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marL="228600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marL="274320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marL="320040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marL="365760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.emf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.emf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.emf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.emf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.emf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.emf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7.emf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.emf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9.emf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0.emf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1.emf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2.emf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3.emf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4.emf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5.emf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6.emf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7.emf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8.emf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9.emf" /></Relationships>
</file>

<file path=ppt/slides/slide1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F0C62C6-3BEF-4C76-ABF0-CEC9B06DA118}" vid="{06BB1928-E91B-41F5-9BC1-A55E4895E2D9}"/>
    </a:ext>
  </a:extLst>
</a:theme>
</file>

<file path=ppt/theme/theme2.xml><?xml version="1.0" encoding="utf-8"?>
<a:theme xmlns:a="http://schemas.openxmlformats.org/drawingml/2006/main" name="Master_16_9_empty">
  <a:themeElements>
    <a:clrScheme name="GfK Template for Office 2003 16-9 1">
      <a:dk1>
        <a:srgbClr val="000000"/>
      </a:dk1>
      <a:lt1>
        <a:srgbClr val="FFFFFF"/>
      </a:lt1>
      <a:dk2>
        <a:srgbClr val="E95E0F"/>
      </a:dk2>
      <a:lt2>
        <a:srgbClr val="928580"/>
      </a:lt2>
      <a:accent1>
        <a:srgbClr val="004186"/>
      </a:accent1>
      <a:accent2>
        <a:srgbClr val="0087C8"/>
      </a:accent2>
      <a:accent3>
        <a:srgbClr val="FFFFFF"/>
      </a:accent3>
      <a:accent4>
        <a:srgbClr val="000000"/>
      </a:accent4>
      <a:accent5>
        <a:srgbClr val="AAB0C3"/>
      </a:accent5>
      <a:accent6>
        <a:srgbClr val="007AB5"/>
      </a:accent6>
      <a:hlink>
        <a:srgbClr val="E95E0F"/>
      </a:hlink>
      <a:folHlink>
        <a:srgbClr val="004186"/>
      </a:folHlink>
    </a:clrScheme>
    <a:fontScheme name="GfK Template for Office 2003 16-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fK Template for Office 2003 16-9 1">
        <a:dk1>
          <a:srgbClr val="000000"/>
        </a:dk1>
        <a:lt1>
          <a:srgbClr val="FFFFFF"/>
        </a:lt1>
        <a:dk2>
          <a:srgbClr val="E95E0F"/>
        </a:dk2>
        <a:lt2>
          <a:srgbClr val="928580"/>
        </a:lt2>
        <a:accent1>
          <a:srgbClr val="004186"/>
        </a:accent1>
        <a:accent2>
          <a:srgbClr val="0087C8"/>
        </a:accent2>
        <a:accent3>
          <a:srgbClr val="FFFFFF"/>
        </a:accent3>
        <a:accent4>
          <a:srgbClr val="000000"/>
        </a:accent4>
        <a:accent5>
          <a:srgbClr val="AAB0C3"/>
        </a:accent5>
        <a:accent6>
          <a:srgbClr val="007AB5"/>
        </a:accent6>
        <a:hlink>
          <a:srgbClr val="E95E0F"/>
        </a:hlink>
        <a:folHlink>
          <a:srgbClr val="0041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1" id="{D08E93DA-E3F9-4EB2-98FB-AD399A666113}" vid="{1967AACB-FB32-41DF-B32F-C413A81A2E9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A5D75CC0A1A8D43AB5DA7E885B9C55F" ma:contentTypeVersion="19" ma:contentTypeDescription="Opprett et nytt dokument." ma:contentTypeScope="" ma:versionID="fcbc8c0cab02fc147b92543b35d9efaf">
  <xsd:schema xmlns:xsd="http://www.w3.org/2001/XMLSchema" xmlns:xs="http://www.w3.org/2001/XMLSchema" xmlns:p="http://schemas.microsoft.com/office/2006/metadata/properties" xmlns:ns2="67733c9f-35d1-41ce-a4e3-6e542c58b995" xmlns:ns3="23177396-fdb7-48ca-975d-6e4a859108f4" targetNamespace="http://schemas.microsoft.com/office/2006/metadata/properties" ma:root="true" ma:fieldsID="42889c76f78a1ed1fd2e04dfdff89f7d" ns2:_="" ns3:_="">
    <xsd:import namespace="67733c9f-35d1-41ce-a4e3-6e542c58b995"/>
    <xsd:import namespace="23177396-fdb7-48ca-975d-6e4a859108f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733c9f-35d1-41ce-a4e3-6e542c58b9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Bildemerkelapper" ma:readOnly="false" ma:fieldId="{5cf76f15-5ced-4ddc-b409-7134ff3c332f}" ma:taxonomyMulti="true" ma:sspId="73d8b8c8-d1c4-415f-9099-a6b437b451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177396-fdb7-48ca-975d-6e4a859108f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dc4d6d9-dc31-40c0-ab29-d6323af7c313}" ma:internalName="TaxCatchAll" ma:showField="CatchAllData" ma:web="23177396-fdb7-48ca-975d-6e4a859108f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3177396-fdb7-48ca-975d-6e4a859108f4" xsi:nil="true"/>
    <lcf76f155ced4ddcb4097134ff3c332f xmlns="67733c9f-35d1-41ce-a4e3-6e542c58b99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EF71C2C-6954-41C1-BF53-ABAAE28C2826}"/>
</file>

<file path=customXml/itemProps2.xml><?xml version="1.0" encoding="utf-8"?>
<ds:datastoreItem xmlns:ds="http://schemas.openxmlformats.org/officeDocument/2006/customXml" ds:itemID="{D90CEDE0-9A7D-4170-BEA1-EE6DD0775D8E}"/>
</file>

<file path=customXml/itemProps3.xml><?xml version="1.0" encoding="utf-8"?>
<ds:datastoreItem xmlns:ds="http://schemas.openxmlformats.org/officeDocument/2006/customXml" ds:itemID="{633A67B5-2952-4138-9C7B-F58D450AE7BE}"/>
</file>

<file path=docProps/app.xml><?xml version="1.0" encoding="utf-8"?>
<Properties xmlns:vt="http://schemas.openxmlformats.org/officeDocument/2006/docPropsVTypes" xmlns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description>GemBox</dc:descript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0x0101009A5D75CC0A1A8D43AB5DA7E885B9C55F</vt:lpwstr>
  </property>
</Properties>
</file>