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5145088"/>
  <p:notesSz cx="6858000" cy="9144000"/>
  <p:defaultTextStyle>
    <a:defPPr>
      <a:defRPr lang="de-DE"/>
    </a:defPPr>
    <a:lvl1pPr marL="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2" d="100"/>
          <a:sy n="152" d="100"/>
        </p:scale>
        <p:origin x="2539" y="101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00" d="100"/>
          <a:sy n="100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sldNum="0" hdr="0" ftr="0" dt="0"/>
  <p:txStyles>
    <p:titleStyle>
      <a:lvl1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2pPr>
      <a:lvl3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3pPr>
      <a:lvl4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4572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9144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13716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1828800" algn="l" rtl="0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b82317b4026d7372c9c8f24731362ad3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15f20704e9fc210dd63acfe439abee24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99D848F-2FB1-4594-B106-7FFFE040BE14}"/>
</file>

<file path=customXml/itemProps2.xml><?xml version="1.0" encoding="utf-8"?>
<ds:datastoreItem xmlns:ds="http://schemas.openxmlformats.org/officeDocument/2006/customXml" ds:itemID="{64609CD9-17D3-49CD-9E63-7EE82473B225}"/>
</file>

<file path=customXml/itemProps3.xml><?xml version="1.0" encoding="utf-8"?>
<ds:datastoreItem xmlns:ds="http://schemas.openxmlformats.org/officeDocument/2006/customXml" ds:itemID="{3348629E-2B1B-4AF0-87BC-610C60DD3B2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dc:description>GemBox</dc:description>
  <cp:lastModifiedBy>Tina Alvær</cp:lastModifiedBy>
  <cp:revision>1</cp:revision>
  <dcterms:modified xsi:type="dcterms:W3CDTF">2025-06-19T12:13:31Z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