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3CCBB8-DD6D-4276-B1F5-ECD78884F5FA}"/>
</file>

<file path=customXml/itemProps2.xml><?xml version="1.0" encoding="utf-8"?>
<ds:datastoreItem xmlns:ds="http://schemas.openxmlformats.org/officeDocument/2006/customXml" ds:itemID="{F02FD473-2742-428E-8CC8-7FD226DF9885}"/>
</file>

<file path=customXml/itemProps3.xml><?xml version="1.0" encoding="utf-8"?>
<ds:datastoreItem xmlns:ds="http://schemas.openxmlformats.org/officeDocument/2006/customXml" ds:itemID="{B304FD8F-4A67-492C-8FFE-CC64DB433C76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2024-03-20T09:05:09Z</cp:lastPrinted>
  <dcterms:created xsi:type="dcterms:W3CDTF">2024-03-20T08:05:09Z</dcterms:created>
  <dcterms:modified xsi:type="dcterms:W3CDTF">2024-08-19T09:07:05Z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