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3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5145088"/>
  <p:notesSz cx="6858000" cy="9144000"/>
  <p:defaultTextStyle>
    <a:defPPr>
      <a:defRPr lang="de-DE"/>
    </a:defPPr>
    <a:lvl1pPr marL="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260" y="272"/>
      </p:cViewPr>
      <p:guideLst/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00" d="100"/>
          <a:sy n="100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CT_Marker_ID_4" hidden="1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charset="0"/>
              <a:buNone/>
            </a:pPr>
            <a:endParaRPr lang="de-DE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CT_Marker_ID_4" hidden="1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charset="0"/>
              <a:buNone/>
            </a:pPr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027" name="Group 69"/>
          <p:cNvGrpSpPr/>
          <p:nvPr/>
        </p:nvGrpSpPr>
        <p:grpSpPr bwMode="auto">
          <a:xfrm>
            <a:off x="323850" y="-307975"/>
            <a:ext cx="8496300" cy="215900"/>
            <a:chOff x="204" y="-194"/>
            <a:chExt cx="5352" cy="136"/>
          </a:xfrm>
        </p:grpSpPr>
        <p:cxnSp>
          <p:nvCxnSpPr>
            <p:cNvPr id="64" name="Gerade Verbindung 63"/>
            <p:cNvCxnSpPr/>
            <p:nvPr/>
          </p:nvCxnSpPr>
          <p:spPr bwMode="gray">
            <a:xfrm rot="5400000">
              <a:off x="136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 Verbindung 64"/>
            <p:cNvCxnSpPr/>
            <p:nvPr/>
          </p:nvCxnSpPr>
          <p:spPr bwMode="gray">
            <a:xfrm rot="5400000">
              <a:off x="95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/>
            <p:nvPr/>
          </p:nvCxnSpPr>
          <p:spPr bwMode="gray">
            <a:xfrm rot="5400000">
              <a:off x="1043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/>
            <p:cNvCxnSpPr/>
            <p:nvPr/>
          </p:nvCxnSpPr>
          <p:spPr bwMode="gray">
            <a:xfrm rot="5400000">
              <a:off x="1859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8"/>
            <p:cNvCxnSpPr/>
            <p:nvPr/>
          </p:nvCxnSpPr>
          <p:spPr bwMode="gray">
            <a:xfrm rot="5400000">
              <a:off x="1950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9"/>
            <p:cNvCxnSpPr/>
            <p:nvPr/>
          </p:nvCxnSpPr>
          <p:spPr bwMode="gray">
            <a:xfrm rot="5400000">
              <a:off x="276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70"/>
            <p:cNvCxnSpPr/>
            <p:nvPr/>
          </p:nvCxnSpPr>
          <p:spPr bwMode="gray">
            <a:xfrm rot="5400000">
              <a:off x="285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71"/>
            <p:cNvCxnSpPr/>
            <p:nvPr/>
          </p:nvCxnSpPr>
          <p:spPr bwMode="gray">
            <a:xfrm rot="5400000">
              <a:off x="367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/>
            <p:nvPr/>
          </p:nvCxnSpPr>
          <p:spPr bwMode="gray">
            <a:xfrm rot="5400000">
              <a:off x="376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/>
            <p:nvPr/>
          </p:nvCxnSpPr>
          <p:spPr bwMode="gray">
            <a:xfrm rot="5400000">
              <a:off x="4581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/>
          </p:nvCxnSpPr>
          <p:spPr bwMode="gray">
            <a:xfrm rot="5400000">
              <a:off x="467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/>
            <p:nvPr/>
          </p:nvCxnSpPr>
          <p:spPr bwMode="gray">
            <a:xfrm rot="5400000">
              <a:off x="5488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8" name="Gruppieren 76"/>
          <p:cNvGrpSpPr/>
          <p:nvPr/>
        </p:nvGrpSpPr>
        <p:grpSpPr bwMode="auto">
          <a:xfrm>
            <a:off x="323850" y="5243513"/>
            <a:ext cx="8496300" cy="215900"/>
            <a:chOff x="323850" y="-531550"/>
            <a:chExt cx="8496740" cy="432060"/>
          </a:xfrm>
        </p:grpSpPr>
        <p:cxnSp>
          <p:nvCxnSpPr>
            <p:cNvPr id="78" name="Gerade Verbindung 77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Gerade Verbindung 78"/>
            <p:cNvCxnSpPr/>
            <p:nvPr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Gerade Verbindung 79"/>
            <p:cNvCxnSpPr/>
            <p:nvPr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rade Verbindung 86"/>
            <p:cNvCxnSpPr/>
            <p:nvPr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 Verbindung 87"/>
            <p:cNvCxnSpPr/>
            <p:nvPr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rade Verbindung 88"/>
            <p:cNvCxnSpPr/>
            <p:nvPr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Gerade Verbindung 89"/>
            <p:cNvCxnSpPr/>
            <p:nvPr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Gerade Verbindung 90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9" name="Group 95"/>
          <p:cNvGrpSpPr/>
          <p:nvPr/>
        </p:nvGrpSpPr>
        <p:grpSpPr bwMode="auto">
          <a:xfrm>
            <a:off x="9251950" y="773113"/>
            <a:ext cx="217488" cy="4175125"/>
            <a:chOff x="5828" y="487"/>
            <a:chExt cx="137" cy="2630"/>
          </a:xfrm>
        </p:grpSpPr>
        <p:cxnSp>
          <p:nvCxnSpPr>
            <p:cNvPr id="2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0" name="Group 109"/>
          <p:cNvGrpSpPr/>
          <p:nvPr/>
        </p:nvGrpSpPr>
        <p:grpSpPr bwMode="auto">
          <a:xfrm>
            <a:off x="-325438" y="773113"/>
            <a:ext cx="217488" cy="4175125"/>
            <a:chOff x="5828" y="487"/>
            <a:chExt cx="137" cy="2630"/>
          </a:xfrm>
        </p:grpSpPr>
        <p:cxnSp>
          <p:nvCxnSpPr>
            <p:cNvPr id="93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</p:sldLayoutIdLst>
  <p:hf sldNum="0" hdr="0" ftr="0" dt="0"/>
  <p:txStyles>
    <p:titleStyle>
      <a:lvl1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j-lt"/>
          <a:ea typeface="+mj-ea"/>
          <a:cs typeface="+mj-cs"/>
        </a:defRPr>
      </a:lvl1pPr>
      <a:lvl2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2pPr>
      <a:lvl3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3pPr>
      <a:lvl4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4pPr>
      <a:lvl5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5pPr>
      <a:lvl6pPr marL="4572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6pPr>
      <a:lvl7pPr marL="9144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7pPr>
      <a:lvl8pPr marL="13716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8pPr>
      <a:lvl9pPr marL="18288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>
        <a:spcBef>
          <a:spcPts val="600"/>
        </a:spcBef>
        <a:spcAft>
          <a:spcPct val="0"/>
        </a:spcAft>
        <a:defRPr>
          <a:solidFill>
            <a:schemeClr val="tx2"/>
          </a:solidFill>
          <a:latin typeface="+mn-lt"/>
          <a:ea typeface="+mn-ea"/>
          <a:cs typeface="+mn-cs"/>
        </a:defRPr>
      </a:lvl1pPr>
      <a:lvl2pPr marL="1588" indent="455613" algn="l" rtl="0">
        <a:spcBef>
          <a:spcPts val="6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2pPr>
      <a:lvl3pPr marL="180975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360363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5397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5pPr>
      <a:lvl6pPr marL="9969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6pPr>
      <a:lvl7pPr marL="14541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7pPr>
      <a:lvl8pPr marL="19113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8pPr>
      <a:lvl9pPr marL="23685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aster_16_9_empty">
  <a:themeElements>
    <a:clrScheme name="GfK Template for Office 2003 16-9 1">
      <a:dk1>
        <a:srgbClr val="000000"/>
      </a:dk1>
      <a:lt1>
        <a:srgbClr val="FFFFFF"/>
      </a:lt1>
      <a:dk2>
        <a:srgbClr val="E95E0F"/>
      </a:dk2>
      <a:lt2>
        <a:srgbClr val="928580"/>
      </a:lt2>
      <a:accent1>
        <a:srgbClr val="004186"/>
      </a:accent1>
      <a:accent2>
        <a:srgbClr val="0087C8"/>
      </a:accent2>
      <a:accent3>
        <a:srgbClr val="FFFFFF"/>
      </a:accent3>
      <a:accent4>
        <a:srgbClr val="000000"/>
      </a:accent4>
      <a:accent5>
        <a:srgbClr val="AAB0C3"/>
      </a:accent5>
      <a:accent6>
        <a:srgbClr val="007AB5"/>
      </a:accent6>
      <a:hlink>
        <a:srgbClr val="E95E0F"/>
      </a:hlink>
      <a:folHlink>
        <a:srgbClr val="004186"/>
      </a:folHlink>
    </a:clrScheme>
    <a:fontScheme name="GfK Template for Office 2003 16-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fK Template for Office 2003 16-9 1">
        <a:dk1>
          <a:srgbClr val="000000"/>
        </a:dk1>
        <a:lt1>
          <a:srgbClr val="FFFFFF"/>
        </a:lt1>
        <a:dk2>
          <a:srgbClr val="E95E0F"/>
        </a:dk2>
        <a:lt2>
          <a:srgbClr val="928580"/>
        </a:lt2>
        <a:accent1>
          <a:srgbClr val="004186"/>
        </a:accent1>
        <a:accent2>
          <a:srgbClr val="0087C8"/>
        </a:accent2>
        <a:accent3>
          <a:srgbClr val="FFFFFF"/>
        </a:accent3>
        <a:accent4>
          <a:srgbClr val="000000"/>
        </a:accent4>
        <a:accent5>
          <a:srgbClr val="AAB0C3"/>
        </a:accent5>
        <a:accent6>
          <a:srgbClr val="007AB5"/>
        </a:accent6>
        <a:hlink>
          <a:srgbClr val="E95E0F"/>
        </a:hlink>
        <a:folHlink>
          <a:srgbClr val="0041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1" id="{D08E93DA-E3F9-4EB2-98FB-AD399A666113}" vid="{1967AACB-FB32-41DF-B32F-C413A81A2E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A5D75CC0A1A8D43AB5DA7E885B9C55F" ma:contentTypeVersion="18" ma:contentTypeDescription="Opprett et nytt dokument." ma:contentTypeScope="" ma:versionID="25f710970e54592196e8a7a0e72b308d">
  <xsd:schema xmlns:xsd="http://www.w3.org/2001/XMLSchema" xmlns:xs="http://www.w3.org/2001/XMLSchema" xmlns:p="http://schemas.microsoft.com/office/2006/metadata/properties" xmlns:ns2="67733c9f-35d1-41ce-a4e3-6e542c58b995" xmlns:ns3="23177396-fdb7-48ca-975d-6e4a859108f4" targetNamespace="http://schemas.microsoft.com/office/2006/metadata/properties" ma:root="true" ma:fieldsID="ed92d578c18c7a4ecfb1cc1c53a957b9" ns2:_="" ns3:_="">
    <xsd:import namespace="67733c9f-35d1-41ce-a4e3-6e542c58b995"/>
    <xsd:import namespace="23177396-fdb7-48ca-975d-6e4a859108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33c9f-35d1-41ce-a4e3-6e542c58b9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73d8b8c8-d1c4-415f-9099-a6b437b451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177396-fdb7-48ca-975d-6e4a859108f4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9dc4d6d9-dc31-40c0-ab29-d6323af7c313}" ma:internalName="TaxCatchAll" ma:showField="CatchAllData" ma:web="23177396-fdb7-48ca-975d-6e4a859108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3177396-fdb7-48ca-975d-6e4a859108f4" xsi:nil="true"/>
    <lcf76f155ced4ddcb4097134ff3c332f xmlns="67733c9f-35d1-41ce-a4e3-6e542c58b99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41710B8-65FF-4924-A107-76E254F09585}"/>
</file>

<file path=customXml/itemProps2.xml><?xml version="1.0" encoding="utf-8"?>
<ds:datastoreItem xmlns:ds="http://schemas.openxmlformats.org/officeDocument/2006/customXml" ds:itemID="{73AEBFC7-A912-434E-9F60-50C53037D4B5}"/>
</file>

<file path=customXml/itemProps3.xml><?xml version="1.0" encoding="utf-8"?>
<ds:datastoreItem xmlns:ds="http://schemas.openxmlformats.org/officeDocument/2006/customXml" ds:itemID="{AD24F50F-B3B1-4436-8506-5664C48A8FDC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Arial</vt:lpstr>
      <vt:lpstr>Master_16_9_empty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Tina Alvær</dc:creator>
  <dc:description>GemBox</dc:description>
  <cp:lastModifiedBy>Tina Alvær</cp:lastModifiedBy>
  <cp:revision>1</cp:revision>
  <dcterms:modified xsi:type="dcterms:W3CDTF">2024-11-08T19:01:11Z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0x0101009A5D75CC0A1A8D43AB5DA7E885B9C55F</vt:lpwstr>
  </property>
</Properties>
</file>