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941" y="278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9FE6BB-67FB-4C1D-AE00-3DD0301C6AF4}"/>
</file>

<file path=customXml/itemProps2.xml><?xml version="1.0" encoding="utf-8"?>
<ds:datastoreItem xmlns:ds="http://schemas.openxmlformats.org/officeDocument/2006/customXml" ds:itemID="{98416FA0-4511-4CE0-8B40-97672D340215}"/>
</file>

<file path=customXml/itemProps3.xml><?xml version="1.0" encoding="utf-8"?>
<ds:datastoreItem xmlns:ds="http://schemas.openxmlformats.org/officeDocument/2006/customXml" ds:itemID="{E15CDEDC-2D03-45CB-934B-0F516DB1C55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2025-04-21T11:15:27Z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